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7A095E-1293-4076-BCD0-2707352ED436}" v="6" dt="2023-06-06T13:16:41.1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中間スタイル 1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4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Brull" userId="ec09d5814e731986" providerId="LiveId" clId="{F17A095E-1293-4076-BCD0-2707352ED436}"/>
    <pc:docChg chg="undo custSel addSld modSld">
      <pc:chgData name="Richard Brull" userId="ec09d5814e731986" providerId="LiveId" clId="{F17A095E-1293-4076-BCD0-2707352ED436}" dt="2023-06-06T13:16:52.233" v="127" actId="1076"/>
      <pc:docMkLst>
        <pc:docMk/>
      </pc:docMkLst>
      <pc:sldChg chg="addSp delSp modSp mod">
        <pc:chgData name="Richard Brull" userId="ec09d5814e731986" providerId="LiveId" clId="{F17A095E-1293-4076-BCD0-2707352ED436}" dt="2023-06-06T12:06:58.917" v="92" actId="478"/>
        <pc:sldMkLst>
          <pc:docMk/>
          <pc:sldMk cId="584925032" sldId="258"/>
        </pc:sldMkLst>
        <pc:picChg chg="add del mod modCrop">
          <ac:chgData name="Richard Brull" userId="ec09d5814e731986" providerId="LiveId" clId="{F17A095E-1293-4076-BCD0-2707352ED436}" dt="2023-06-06T12:06:58.917" v="92" actId="478"/>
          <ac:picMkLst>
            <pc:docMk/>
            <pc:sldMk cId="584925032" sldId="258"/>
            <ac:picMk id="4" creationId="{6F0D8850-EBBB-E4B3-03D1-2D3C086C72E0}"/>
          </ac:picMkLst>
        </pc:picChg>
      </pc:sldChg>
      <pc:sldChg chg="addSp delSp modSp mod">
        <pc:chgData name="Richard Brull" userId="ec09d5814e731986" providerId="LiveId" clId="{F17A095E-1293-4076-BCD0-2707352ED436}" dt="2023-06-06T12:07:36.938" v="99" actId="478"/>
        <pc:sldMkLst>
          <pc:docMk/>
          <pc:sldMk cId="464598185" sldId="259"/>
        </pc:sldMkLst>
        <pc:graphicFrameChg chg="modGraphic">
          <ac:chgData name="Richard Brull" userId="ec09d5814e731986" providerId="LiveId" clId="{F17A095E-1293-4076-BCD0-2707352ED436}" dt="2023-06-06T12:04:33.356" v="83" actId="20577"/>
          <ac:graphicFrameMkLst>
            <pc:docMk/>
            <pc:sldMk cId="464598185" sldId="259"/>
            <ac:graphicFrameMk id="5" creationId="{00000000-0000-0000-0000-000000000000}"/>
          </ac:graphicFrameMkLst>
        </pc:graphicFrameChg>
        <pc:picChg chg="add del mod modCrop">
          <ac:chgData name="Richard Brull" userId="ec09d5814e731986" providerId="LiveId" clId="{F17A095E-1293-4076-BCD0-2707352ED436}" dt="2023-06-06T12:07:36.938" v="99" actId="478"/>
          <ac:picMkLst>
            <pc:docMk/>
            <pc:sldMk cId="464598185" sldId="259"/>
            <ac:picMk id="4" creationId="{D070163C-0E4A-1EA0-A5F4-B1685BA7C23C}"/>
          </ac:picMkLst>
        </pc:picChg>
      </pc:sldChg>
      <pc:sldChg chg="addSp delSp modSp new mod">
        <pc:chgData name="Richard Brull" userId="ec09d5814e731986" providerId="LiveId" clId="{F17A095E-1293-4076-BCD0-2707352ED436}" dt="2023-06-06T13:16:52.233" v="127" actId="1076"/>
        <pc:sldMkLst>
          <pc:docMk/>
          <pc:sldMk cId="423914332" sldId="260"/>
        </pc:sldMkLst>
        <pc:spChg chg="del">
          <ac:chgData name="Richard Brull" userId="ec09d5814e731986" providerId="LiveId" clId="{F17A095E-1293-4076-BCD0-2707352ED436}" dt="2023-06-06T13:15:25.036" v="101" actId="478"/>
          <ac:spMkLst>
            <pc:docMk/>
            <pc:sldMk cId="423914332" sldId="260"/>
            <ac:spMk id="2" creationId="{CF23AA58-AC6C-BDED-6E34-F07E20FA6FBB}"/>
          </ac:spMkLst>
        </pc:spChg>
        <pc:spChg chg="del">
          <ac:chgData name="Richard Brull" userId="ec09d5814e731986" providerId="LiveId" clId="{F17A095E-1293-4076-BCD0-2707352ED436}" dt="2023-06-06T13:15:25.981" v="102" actId="478"/>
          <ac:spMkLst>
            <pc:docMk/>
            <pc:sldMk cId="423914332" sldId="260"/>
            <ac:spMk id="3" creationId="{615F34FC-8BD9-5AFE-0E1C-F0B594864430}"/>
          </ac:spMkLst>
        </pc:spChg>
        <pc:spChg chg="add del">
          <ac:chgData name="Richard Brull" userId="ec09d5814e731986" providerId="LiveId" clId="{F17A095E-1293-4076-BCD0-2707352ED436}" dt="2023-06-06T13:15:31.063" v="104" actId="478"/>
          <ac:spMkLst>
            <pc:docMk/>
            <pc:sldMk cId="423914332" sldId="260"/>
            <ac:spMk id="5" creationId="{3D8BA88C-BED3-FA8E-8D0E-32FD7A836F52}"/>
          </ac:spMkLst>
        </pc:spChg>
        <pc:picChg chg="add mod modCrop">
          <ac:chgData name="Richard Brull" userId="ec09d5814e731986" providerId="LiveId" clId="{F17A095E-1293-4076-BCD0-2707352ED436}" dt="2023-06-06T13:16:05.270" v="113" actId="1076"/>
          <ac:picMkLst>
            <pc:docMk/>
            <pc:sldMk cId="423914332" sldId="260"/>
            <ac:picMk id="7" creationId="{4CAC6CA2-7836-492A-8332-A3B6CBD023B1}"/>
          </ac:picMkLst>
        </pc:picChg>
        <pc:picChg chg="add mod modCrop">
          <ac:chgData name="Richard Brull" userId="ec09d5814e731986" providerId="LiveId" clId="{F17A095E-1293-4076-BCD0-2707352ED436}" dt="2023-06-06T13:16:52.233" v="127" actId="1076"/>
          <ac:picMkLst>
            <pc:docMk/>
            <pc:sldMk cId="423914332" sldId="260"/>
            <ac:picMk id="9" creationId="{23B8F79C-9437-3B7C-5FDD-ABACC0F79DA6}"/>
          </ac:picMkLst>
        </pc:picChg>
      </pc:sldChg>
      <pc:sldChg chg="addSp delSp modSp new mod">
        <pc:chgData name="Richard Brull" userId="ec09d5814e731986" providerId="LiveId" clId="{F17A095E-1293-4076-BCD0-2707352ED436}" dt="2023-06-06T13:16:30.928" v="120" actId="1076"/>
        <pc:sldMkLst>
          <pc:docMk/>
          <pc:sldMk cId="1388998514" sldId="261"/>
        </pc:sldMkLst>
        <pc:spChg chg="del">
          <ac:chgData name="Richard Brull" userId="ec09d5814e731986" providerId="LiveId" clId="{F17A095E-1293-4076-BCD0-2707352ED436}" dt="2023-06-06T13:15:35.996" v="107" actId="478"/>
          <ac:spMkLst>
            <pc:docMk/>
            <pc:sldMk cId="1388998514" sldId="261"/>
            <ac:spMk id="2" creationId="{20F84776-72FE-D3E7-1F7B-04084D040DC8}"/>
          </ac:spMkLst>
        </pc:spChg>
        <pc:spChg chg="del">
          <ac:chgData name="Richard Brull" userId="ec09d5814e731986" providerId="LiveId" clId="{F17A095E-1293-4076-BCD0-2707352ED436}" dt="2023-06-06T13:15:34.499" v="106" actId="478"/>
          <ac:spMkLst>
            <pc:docMk/>
            <pc:sldMk cId="1388998514" sldId="261"/>
            <ac:spMk id="3" creationId="{0F405DD9-5435-C1F5-139F-1C5C58D27E72}"/>
          </ac:spMkLst>
        </pc:spChg>
        <pc:picChg chg="add mod">
          <ac:chgData name="Richard Brull" userId="ec09d5814e731986" providerId="LiveId" clId="{F17A095E-1293-4076-BCD0-2707352ED436}" dt="2023-06-06T13:16:08.215" v="114"/>
          <ac:picMkLst>
            <pc:docMk/>
            <pc:sldMk cId="1388998514" sldId="261"/>
            <ac:picMk id="4" creationId="{3CCF7F6D-962C-0AD3-C2C3-85E5178E4946}"/>
          </ac:picMkLst>
        </pc:picChg>
        <pc:picChg chg="add mod modCrop">
          <ac:chgData name="Richard Brull" userId="ec09d5814e731986" providerId="LiveId" clId="{F17A095E-1293-4076-BCD0-2707352ED436}" dt="2023-06-06T13:16:30.928" v="120" actId="1076"/>
          <ac:picMkLst>
            <pc:docMk/>
            <pc:sldMk cId="1388998514" sldId="261"/>
            <ac:picMk id="6" creationId="{51D80324-E2B4-14E9-0C54-86B42ED9CA0B}"/>
          </ac:picMkLst>
        </pc:picChg>
      </pc:sldChg>
    </pc:docChg>
  </pc:docChgLst>
</pc:chgInfo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2329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7315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5012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340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5926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2792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6920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3939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3417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9949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7150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A2D37-9E83-4E47-92AE-650E88EC823C}" type="datetimeFigureOut">
              <a:rPr kumimoji="1" lang="ja-JP" altLang="en-US" smtClean="0"/>
              <a:t>2023/6/6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02D6E-3968-4858-9809-B568FE06CA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7847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504688" y="0"/>
            <a:ext cx="6687312" cy="2974379"/>
          </a:xfrm>
        </p:spPr>
        <p:txBody>
          <a:bodyPr>
            <a:noAutofit/>
          </a:bodyPr>
          <a:lstStyle/>
          <a:p>
            <a:pPr algn="l"/>
            <a:r>
              <a:rPr kumimoji="1" lang="en-US" altLang="ja-JP" sz="3200" dirty="0"/>
              <a:t>SELECT </a:t>
            </a:r>
            <a:r>
              <a:rPr kumimoji="1" lang="ja-JP" altLang="en-US" sz="3200" dirty="0"/>
              <a:t>顧客</a:t>
            </a:r>
            <a:r>
              <a:rPr kumimoji="1" lang="en-US" altLang="ja-JP" sz="3200" dirty="0"/>
              <a:t>,</a:t>
            </a:r>
            <a:r>
              <a:rPr lang="en-US" altLang="ja-JP" sz="3200" dirty="0"/>
              <a:t> </a:t>
            </a:r>
            <a:r>
              <a:rPr lang="ja-JP" altLang="en-US" sz="3200" dirty="0"/>
              <a:t>月間売上</a:t>
            </a:r>
            <a:r>
              <a:rPr lang="en-US" altLang="ja-JP" sz="3200" dirty="0"/>
              <a:t>,</a:t>
            </a:r>
          </a:p>
          <a:p>
            <a:pPr algn="l"/>
            <a:r>
              <a:rPr kumimoji="1" lang="en-US" altLang="ja-JP" sz="3200" dirty="0"/>
              <a:t>NTILE(4) OVER (ORDER BY </a:t>
            </a:r>
            <a:r>
              <a:rPr kumimoji="1" lang="ja-JP" altLang="en-US" sz="3200" dirty="0"/>
              <a:t>月間売上 </a:t>
            </a:r>
            <a:r>
              <a:rPr kumimoji="1" lang="en-US" altLang="ja-JP" sz="3200" dirty="0"/>
              <a:t>DESC) AS </a:t>
            </a:r>
            <a:r>
              <a:rPr kumimoji="1" lang="ja-JP" altLang="en-US" sz="3200" dirty="0"/>
              <a:t>段級</a:t>
            </a:r>
            <a:endParaRPr kumimoji="1" lang="en-US" altLang="ja-JP" sz="3200" dirty="0"/>
          </a:p>
          <a:p>
            <a:pPr algn="l"/>
            <a:r>
              <a:rPr lang="en-US" altLang="ja-JP" sz="3200" dirty="0"/>
              <a:t>FROM </a:t>
            </a:r>
            <a:r>
              <a:rPr lang="ja-JP" altLang="en-US" sz="3200" dirty="0"/>
              <a:t>売上表 </a:t>
            </a:r>
            <a:r>
              <a:rPr lang="en-US" altLang="ja-JP" sz="3200" dirty="0"/>
              <a:t>ORDER BY</a:t>
            </a:r>
            <a:r>
              <a:rPr lang="ja-JP" altLang="en-US" sz="3200" dirty="0"/>
              <a:t> 月間売上 </a:t>
            </a:r>
            <a:r>
              <a:rPr lang="en-US" altLang="ja-JP" sz="3200" dirty="0"/>
              <a:t>DESC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8010144" y="3830983"/>
            <a:ext cx="24140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8000" dirty="0"/>
              <a:t>？</a:t>
            </a:r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162202"/>
              </p:ext>
            </p:extLst>
          </p:nvPr>
        </p:nvGraphicFramePr>
        <p:xfrm>
          <a:off x="0" y="1304990"/>
          <a:ext cx="3564128" cy="555301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782064">
                  <a:extLst>
                    <a:ext uri="{9D8B030D-6E8A-4147-A177-3AD203B41FA5}">
                      <a16:colId xmlns:a16="http://schemas.microsoft.com/office/drawing/2014/main" val="2257868365"/>
                    </a:ext>
                  </a:extLst>
                </a:gridCol>
                <a:gridCol w="1782064">
                  <a:extLst>
                    <a:ext uri="{9D8B030D-6E8A-4147-A177-3AD203B41FA5}">
                      <a16:colId xmlns:a16="http://schemas.microsoft.com/office/drawing/2014/main" val="1854622468"/>
                    </a:ext>
                  </a:extLst>
                </a:gridCol>
              </a:tblGrid>
              <a:tr h="47548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 dirty="0"/>
                        <a:t>顧客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800" dirty="0"/>
                        <a:t>月間売上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27629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A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200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493899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B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866021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C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140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470036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D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140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28815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E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120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17188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F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076870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G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140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132832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H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142589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I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90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66896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J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120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602316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K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0601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L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110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0977767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M</a:t>
                      </a:r>
                      <a:r>
                        <a:rPr kumimoji="1" lang="ja-JP" altLang="en-US" dirty="0" err="1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210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8725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4925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504688" y="0"/>
            <a:ext cx="6687312" cy="2974379"/>
          </a:xfrm>
        </p:spPr>
        <p:txBody>
          <a:bodyPr>
            <a:noAutofit/>
          </a:bodyPr>
          <a:lstStyle/>
          <a:p>
            <a:pPr algn="l"/>
            <a:r>
              <a:rPr kumimoji="1" lang="en-US" altLang="ja-JP" sz="3200" dirty="0"/>
              <a:t>SELECT </a:t>
            </a:r>
            <a:r>
              <a:rPr kumimoji="1" lang="ja-JP" altLang="en-US" sz="3200" dirty="0"/>
              <a:t>顧客</a:t>
            </a:r>
            <a:r>
              <a:rPr kumimoji="1" lang="en-US" altLang="ja-JP" sz="3200" dirty="0"/>
              <a:t>,</a:t>
            </a:r>
            <a:r>
              <a:rPr lang="en-US" altLang="ja-JP" sz="3200" dirty="0"/>
              <a:t> </a:t>
            </a:r>
            <a:r>
              <a:rPr lang="ja-JP" altLang="en-US" sz="3200" dirty="0"/>
              <a:t>月間売上</a:t>
            </a:r>
            <a:r>
              <a:rPr lang="en-US" altLang="ja-JP" sz="3200" dirty="0"/>
              <a:t>,</a:t>
            </a:r>
          </a:p>
          <a:p>
            <a:pPr algn="l"/>
            <a:r>
              <a:rPr kumimoji="1" lang="en-US" altLang="ja-JP" sz="3200" dirty="0"/>
              <a:t>NTILE(4) OVER (ORDER BY </a:t>
            </a:r>
            <a:r>
              <a:rPr kumimoji="1" lang="ja-JP" altLang="en-US" sz="3200" dirty="0"/>
              <a:t>月間売上 </a:t>
            </a:r>
            <a:r>
              <a:rPr kumimoji="1" lang="en-US" altLang="ja-JP" sz="3200" dirty="0"/>
              <a:t>DESC) AS </a:t>
            </a:r>
            <a:r>
              <a:rPr kumimoji="1" lang="ja-JP" altLang="en-US" sz="3200" dirty="0"/>
              <a:t>段級</a:t>
            </a:r>
            <a:endParaRPr kumimoji="1" lang="en-US" altLang="ja-JP" sz="3200" dirty="0"/>
          </a:p>
          <a:p>
            <a:pPr algn="l"/>
            <a:r>
              <a:rPr lang="en-US" altLang="ja-JP" sz="3200" dirty="0"/>
              <a:t>FROM </a:t>
            </a:r>
            <a:r>
              <a:rPr lang="ja-JP" altLang="en-US" sz="3200" dirty="0"/>
              <a:t>売上表 </a:t>
            </a:r>
            <a:r>
              <a:rPr lang="en-US" altLang="ja-JP" sz="3200" dirty="0"/>
              <a:t>ORDER BY</a:t>
            </a:r>
            <a:r>
              <a:rPr lang="ja-JP" altLang="en-US" sz="3200" dirty="0"/>
              <a:t> 月間売上 </a:t>
            </a:r>
            <a:r>
              <a:rPr lang="en-US" altLang="ja-JP" sz="3200" dirty="0"/>
              <a:t>DESC</a:t>
            </a:r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307823"/>
              </p:ext>
            </p:extLst>
          </p:nvPr>
        </p:nvGraphicFramePr>
        <p:xfrm>
          <a:off x="0" y="1304990"/>
          <a:ext cx="3564129" cy="555301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88043">
                  <a:extLst>
                    <a:ext uri="{9D8B030D-6E8A-4147-A177-3AD203B41FA5}">
                      <a16:colId xmlns:a16="http://schemas.microsoft.com/office/drawing/2014/main" val="2257868365"/>
                    </a:ext>
                  </a:extLst>
                </a:gridCol>
                <a:gridCol w="1188043">
                  <a:extLst>
                    <a:ext uri="{9D8B030D-6E8A-4147-A177-3AD203B41FA5}">
                      <a16:colId xmlns:a16="http://schemas.microsoft.com/office/drawing/2014/main" val="1854622468"/>
                    </a:ext>
                  </a:extLst>
                </a:gridCol>
                <a:gridCol w="1188043">
                  <a:extLst>
                    <a:ext uri="{9D8B030D-6E8A-4147-A177-3AD203B41FA5}">
                      <a16:colId xmlns:a16="http://schemas.microsoft.com/office/drawing/2014/main" val="634725970"/>
                    </a:ext>
                  </a:extLst>
                </a:gridCol>
              </a:tblGrid>
              <a:tr h="47548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 dirty="0"/>
                        <a:t>顧客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800" dirty="0"/>
                        <a:t>月間売上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 dirty="0"/>
                        <a:t>段級</a:t>
                      </a:r>
                      <a:endParaRPr kumimoji="1" lang="en-US" altLang="ja-JP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27629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210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493899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A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200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866021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B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470036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K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28815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C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140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2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17188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D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140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2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076870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G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140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2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132832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H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130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142589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E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120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66896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J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120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602316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L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110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0601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F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0977767"/>
                  </a:ext>
                </a:extLst>
              </a:tr>
              <a:tr h="3905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I</a:t>
                      </a:r>
                      <a:r>
                        <a:rPr kumimoji="1" lang="ja-JP" altLang="en-US" dirty="0"/>
                        <a:t>さん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90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8725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4598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paper&#10;&#10;Description automatically generated with low confidence">
            <a:extLst>
              <a:ext uri="{FF2B5EF4-FFF2-40B4-BE49-F238E27FC236}">
                <a16:creationId xmlns:a16="http://schemas.microsoft.com/office/drawing/2014/main" id="{4CAC6CA2-7836-492A-8332-A3B6CBD023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6" t="52222" r="7962" b="13889"/>
          <a:stretch/>
        </p:blipFill>
        <p:spPr>
          <a:xfrm>
            <a:off x="4629150" y="0"/>
            <a:ext cx="7562850" cy="2324100"/>
          </a:xfrm>
          <a:prstGeom prst="rect">
            <a:avLst/>
          </a:prstGeom>
        </p:spPr>
      </p:pic>
      <p:pic>
        <p:nvPicPr>
          <p:cNvPr id="9" name="Picture 8" descr="A picture containing text, number, menu, crossword puzzle&#10;&#10;Description automatically generated">
            <a:extLst>
              <a:ext uri="{FF2B5EF4-FFF2-40B4-BE49-F238E27FC236}">
                <a16:creationId xmlns:a16="http://schemas.microsoft.com/office/drawing/2014/main" id="{23B8F79C-9437-3B7C-5FDD-ABACC0F79D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0" t="18889" r="-3493" b="15556"/>
          <a:stretch/>
        </p:blipFill>
        <p:spPr>
          <a:xfrm>
            <a:off x="133350" y="2286001"/>
            <a:ext cx="4705349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14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paper&#10;&#10;Description automatically generated with low confidence">
            <a:extLst>
              <a:ext uri="{FF2B5EF4-FFF2-40B4-BE49-F238E27FC236}">
                <a16:creationId xmlns:a16="http://schemas.microsoft.com/office/drawing/2014/main" id="{3CCF7F6D-962C-0AD3-C2C3-85E5178E49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6" t="52222" r="7962" b="13889"/>
          <a:stretch/>
        </p:blipFill>
        <p:spPr>
          <a:xfrm>
            <a:off x="4629150" y="0"/>
            <a:ext cx="7562850" cy="2324100"/>
          </a:xfrm>
          <a:prstGeom prst="rect">
            <a:avLst/>
          </a:prstGeom>
        </p:spPr>
      </p:pic>
      <p:pic>
        <p:nvPicPr>
          <p:cNvPr id="6" name="Picture 5" descr="A picture containing text, menu, crossword puzzle&#10;&#10;Description automatically generated">
            <a:extLst>
              <a:ext uri="{FF2B5EF4-FFF2-40B4-BE49-F238E27FC236}">
                <a16:creationId xmlns:a16="http://schemas.microsoft.com/office/drawing/2014/main" id="{51D80324-E2B4-14E9-0C54-86B42ED9CA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5" t="33889" r="-1649" b="19723"/>
          <a:stretch/>
        </p:blipFill>
        <p:spPr>
          <a:xfrm>
            <a:off x="5753100" y="2943226"/>
            <a:ext cx="4724400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98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206</Words>
  <Application>Microsoft Office PowerPoint</Application>
  <PresentationFormat>Widescreen</PresentationFormat>
  <Paragraphs>77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非常勤３国府小学校</dc:creator>
  <cp:lastModifiedBy>Richard Brull</cp:lastModifiedBy>
  <cp:revision>13</cp:revision>
  <dcterms:created xsi:type="dcterms:W3CDTF">2023-05-25T04:31:02Z</dcterms:created>
  <dcterms:modified xsi:type="dcterms:W3CDTF">2023-06-06T13:17:00Z</dcterms:modified>
</cp:coreProperties>
</file>

<file path=docProps/thumbnail.jpeg>
</file>